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4" r:id="rId3"/>
    <p:sldId id="268" r:id="rId4"/>
    <p:sldId id="257" r:id="rId5"/>
    <p:sldId id="258" r:id="rId6"/>
    <p:sldId id="259" r:id="rId7"/>
    <p:sldId id="261" r:id="rId8"/>
    <p:sldId id="260" r:id="rId9"/>
    <p:sldId id="262" r:id="rId10"/>
    <p:sldId id="263" r:id="rId11"/>
    <p:sldId id="265" r:id="rId12"/>
    <p:sldId id="267" r:id="rId13"/>
    <p:sldId id="26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392"/>
    <p:restoredTop sz="94682"/>
  </p:normalViewPr>
  <p:slideViewPr>
    <p:cSldViewPr snapToGrid="0" snapToObjects="1">
      <p:cViewPr varScale="1">
        <p:scale>
          <a:sx n="85" d="100"/>
          <a:sy n="85" d="100"/>
        </p:scale>
        <p:origin x="200" y="19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AF1B01-E431-1742-8FFE-0CBA8A8324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5ECB36-5C15-B140-8143-23139E8CBA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87D185-B833-F744-98B1-13428614D4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84ABB-65FD-1F4C-B1D9-09792DE22714}" type="datetimeFigureOut">
              <a:rPr lang="en-US" smtClean="0"/>
              <a:t>4/21/20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F827AC-DFBD-0C41-9B85-68DC63545B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4CC337-CD62-9341-B5B2-A33B4F1A9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AB765-F608-A547-AF21-8381CFD764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962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BCF4B-41EA-CE48-A44C-98587AB6FC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DBEE01C-979D-0F47-9077-FBA2D85D1B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E604ED-F0C8-0E47-8A6E-2C56A6359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84ABB-65FD-1F4C-B1D9-09792DE22714}" type="datetimeFigureOut">
              <a:rPr lang="en-US" smtClean="0"/>
              <a:t>4/21/20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9F0A71-135B-7E41-9C0C-3D66B011DB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CFF532-732F-D649-A764-89C03371D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AB765-F608-A547-AF21-8381CFD764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098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489D6AE-42B1-9446-946D-63E58A1C65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87E09D-6B92-8E47-819E-3B5933363B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93E918-F7DB-3043-8C48-DE559519ED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84ABB-65FD-1F4C-B1D9-09792DE22714}" type="datetimeFigureOut">
              <a:rPr lang="en-US" smtClean="0"/>
              <a:t>4/21/20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188DE7-A26C-2B4D-A2C8-41995B5F81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C2EEFD-5744-2341-BC5A-301011093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AB765-F608-A547-AF21-8381CFD764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45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1DB51-6F1B-4542-8563-E08799A5F2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492FCE-2076-664C-B78E-73C374A082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C4A451-4E35-4146-BAAD-0A7A9E4AF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84ABB-65FD-1F4C-B1D9-09792DE22714}" type="datetimeFigureOut">
              <a:rPr lang="en-US" smtClean="0"/>
              <a:t>4/21/20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D370F4-1028-8445-9363-26DACCB17F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28558D-EC4E-5A40-9683-706D7CF4B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AB765-F608-A547-AF21-8381CFD764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047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41E785-D389-984D-9B43-9FB2C9C80B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111B29-08AC-4945-B0A5-84640DFE3F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A13275-2945-484C-BF01-411928DFD0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84ABB-65FD-1F4C-B1D9-09792DE22714}" type="datetimeFigureOut">
              <a:rPr lang="en-US" smtClean="0"/>
              <a:t>4/21/20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F82D8A-23D2-9242-9526-818D69D5C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BE701C-3904-EE44-B8AF-6271E8320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AB765-F608-A547-AF21-8381CFD764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901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80A9A-6B84-E94E-9573-3FD5C03585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B58130-7BA5-4643-9EEE-7892EC857B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7A0AD7-27EC-0A41-B30C-583316577F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919454-9441-9643-85BF-9DB813A13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84ABB-65FD-1F4C-B1D9-09792DE22714}" type="datetimeFigureOut">
              <a:rPr lang="en-US" smtClean="0"/>
              <a:t>4/21/20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898C1E-2B81-284B-8258-421066D20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A213F2-B875-E14C-AAD7-5E4A98708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AB765-F608-A547-AF21-8381CFD764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468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9ECB9-F856-7F44-BD3F-0FD6B7E37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274F3A-D69A-F64F-AC87-2ED1E2B074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D064B0-C960-0B41-B48C-343054A37B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8026969-BD8D-9A44-9F62-CEE7A507CA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A2C31AA-91E0-0C4C-BE7F-33A12074B1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0C03F7A-A68B-F64C-B387-442CEC6856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84ABB-65FD-1F4C-B1D9-09792DE22714}" type="datetimeFigureOut">
              <a:rPr lang="en-US" smtClean="0"/>
              <a:t>4/21/20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BAB56F-23ED-A047-AAED-BA5C01319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154F17B-7998-7747-8A8B-F0BB5664B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AB765-F608-A547-AF21-8381CFD764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988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9D40EF-9B63-6A4C-B6B4-B0B350376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E62F029-9446-AB4B-8DFD-6425E8689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84ABB-65FD-1F4C-B1D9-09792DE22714}" type="datetimeFigureOut">
              <a:rPr lang="en-US" smtClean="0"/>
              <a:t>4/21/20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A7832C-F86C-F543-9464-C5CAC0470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829483-4A0A-0749-88E9-E61BFB82B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AB765-F608-A547-AF21-8381CFD764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271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BE88F50-D961-EA4A-B845-F0C01CA773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84ABB-65FD-1F4C-B1D9-09792DE22714}" type="datetimeFigureOut">
              <a:rPr lang="en-US" smtClean="0"/>
              <a:t>4/21/20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7AA11-D49C-D142-BF13-B097A72268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686141-2477-CA4E-8CF6-65DD41C22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AB765-F608-A547-AF21-8381CFD764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838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5B69D2-6053-994C-B380-A0F6B9F0D9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51A849-B5D6-FF4B-A6EF-75424ED9BB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F888FD-E145-7A44-990A-D94C1C41A5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9A9608-8589-DC4D-AB79-C17A9602F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84ABB-65FD-1F4C-B1D9-09792DE22714}" type="datetimeFigureOut">
              <a:rPr lang="en-US" smtClean="0"/>
              <a:t>4/21/20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0FE958-D5FF-0B4F-B125-21927708E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DD8035-9D8C-5344-9438-3017D40F0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AB765-F608-A547-AF21-8381CFD764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805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0A3913-DA97-B44E-B5B4-0831574486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C8772A0-DE1F-8D4F-BC81-300BC30EDD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872EE5-9AE5-E140-BB97-06915D8774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C3FCDB-1D03-614E-8D8B-5E6277A4A5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84ABB-65FD-1F4C-B1D9-09792DE22714}" type="datetimeFigureOut">
              <a:rPr lang="en-US" smtClean="0"/>
              <a:t>4/21/20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33ADAD-8C9A-AC42-84B4-52CE617E3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61331F-E643-4C40-9917-F43B18AF9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AB765-F608-A547-AF21-8381CFD764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092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97D9DBB-B0FB-4F4C-8930-AEDC9DFE8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3712FF-0E22-C44B-A8A3-2F488F91AE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B44744-5BE8-7347-9BF0-258AEDE690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E84ABB-65FD-1F4C-B1D9-09792DE22714}" type="datetimeFigureOut">
              <a:rPr lang="en-US" smtClean="0"/>
              <a:t>4/21/20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979471-E4AD-FE49-984D-47A189D849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938155-DA09-394E-85DD-74BD23ADE2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FAB765-F608-A547-AF21-8381CFD764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749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GHe_Og-yEow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amendo.com/start" TargetMode="External"/><Relationship Id="rId2" Type="http://schemas.openxmlformats.org/officeDocument/2006/relationships/hyperlink" Target="https://freemusicarchive.org/static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esignmodo.com/free-music-sounds/" TargetMode="External"/><Relationship Id="rId4" Type="http://schemas.openxmlformats.org/officeDocument/2006/relationships/hyperlink" Target="https://freesound.org/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dropbox.com/s/ppr91pk7vx81e0q/Extremely%20Short%20Version.mp3?dl=0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journals.plos.org/plosone/article?id=10.1371/journal.pone.0013255" TargetMode="External"/><Relationship Id="rId2" Type="http://schemas.openxmlformats.org/officeDocument/2006/relationships/hyperlink" Target="https://www.sciencedaily.com/releases/2010/10/101012101255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dx.doi.org/10.1890/130220" TargetMode="External"/><Relationship Id="rId5" Type="http://schemas.openxmlformats.org/officeDocument/2006/relationships/hyperlink" Target="https://www.esa.org/esablog/research/poo-pump-whales-as-ecosystem-engineers/" TargetMode="External"/><Relationship Id="rId4" Type="http://schemas.openxmlformats.org/officeDocument/2006/relationships/hyperlink" Target="https://www.nationalgeographic.com/science/phenomena/2015/03/17/sciencespeak-whale-pump/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support.lesley.edu/support/solutions/articles/4000034124-how-to-record-audio-on-your-computer-or-phone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BF3E55-D0FC-194F-8580-3D8B9000974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How to make a short Scientific Podcast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746714-7C60-E845-87B2-F80B231B10C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Alex Taylor</a:t>
            </a:r>
          </a:p>
        </p:txBody>
      </p:sp>
    </p:spTree>
    <p:extLst>
      <p:ext uri="{BB962C8B-B14F-4D97-AF65-F5344CB8AC3E}">
        <p14:creationId xmlns:p14="http://schemas.microsoft.com/office/powerpoint/2010/main" val="41221962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474"/>
    </mc:Choice>
    <mc:Fallback>
      <p:transition spd="slow" advTm="5474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A207F3-4169-5744-8FDC-2D717CA87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(5) Edit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FE2C67-2762-0248-A59B-2844808D1D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Once you’ve recorded, you’ll have a bunch of audio files that need to be sliced together. You can also add music, sound effects, </a:t>
            </a:r>
            <a:r>
              <a:rPr lang="en-US" dirty="0" err="1"/>
              <a:t>etc</a:t>
            </a:r>
            <a:r>
              <a:rPr lang="en-US" dirty="0"/>
              <a:t> at this point to get creative with your storytelling.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You can use any number of editors for your podcast.</a:t>
            </a:r>
          </a:p>
          <a:p>
            <a:pPr lvl="1"/>
            <a:r>
              <a:rPr lang="en-US" dirty="0"/>
              <a:t>I suggest Audacity: </a:t>
            </a:r>
            <a:r>
              <a:rPr lang="en-US" dirty="0" err="1"/>
              <a:t>audacityteam.org</a:t>
            </a:r>
            <a:r>
              <a:rPr lang="en-US" dirty="0"/>
              <a:t> (it’s free &amp; works on Windows and Mac).</a:t>
            </a:r>
          </a:p>
          <a:p>
            <a:pPr lvl="1"/>
            <a:r>
              <a:rPr lang="en-US" dirty="0"/>
              <a:t>Here’s a great tutorial to get started: </a:t>
            </a:r>
            <a:r>
              <a:rPr lang="en-US" dirty="0">
                <a:hlinkClick r:id="rId2"/>
              </a:rPr>
              <a:t>https://www.youtube.com/watch?v=GHe_Og-yEow</a:t>
            </a:r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41833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99193C-A7C1-4046-9889-CB563D8BB3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(6) Getting Creative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712A95-2584-6B42-BBBA-D28E146174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All music and sounds in your podcast needs to be licensed. Luckily a lot of open-license audio is free: </a:t>
            </a:r>
          </a:p>
          <a:p>
            <a:r>
              <a:rPr lang="en-US" dirty="0"/>
              <a:t>Add music</a:t>
            </a:r>
          </a:p>
          <a:p>
            <a:pPr lvl="1"/>
            <a:r>
              <a:rPr lang="en-US" dirty="0"/>
              <a:t>A lot of creators on </a:t>
            </a:r>
            <a:r>
              <a:rPr lang="en-US" dirty="0" err="1"/>
              <a:t>Soundcloud.com</a:t>
            </a:r>
            <a:r>
              <a:rPr lang="en-US" dirty="0"/>
              <a:t> allow you to use their music (check out the use)</a:t>
            </a:r>
          </a:p>
          <a:p>
            <a:pPr lvl="1"/>
            <a:r>
              <a:rPr lang="en-US" dirty="0"/>
              <a:t>Free Music Archive has open use music: </a:t>
            </a:r>
            <a:r>
              <a:rPr lang="en-US" dirty="0">
                <a:hlinkClick r:id="rId2"/>
              </a:rPr>
              <a:t>https://freemusicarchive.org/static</a:t>
            </a:r>
            <a:endParaRPr lang="en-US" dirty="0"/>
          </a:p>
          <a:p>
            <a:pPr lvl="1"/>
            <a:r>
              <a:rPr lang="en-US" dirty="0" err="1"/>
              <a:t>Jamendo</a:t>
            </a:r>
            <a:r>
              <a:rPr lang="en-US" dirty="0"/>
              <a:t> does the same: </a:t>
            </a:r>
            <a:r>
              <a:rPr lang="en-US" dirty="0">
                <a:hlinkClick r:id="rId3"/>
              </a:rPr>
              <a:t>https://www.jamendo.com/start</a:t>
            </a:r>
            <a:r>
              <a:rPr lang="en-US" dirty="0"/>
              <a:t> </a:t>
            </a:r>
          </a:p>
          <a:p>
            <a:r>
              <a:rPr lang="en-US" dirty="0"/>
              <a:t>Add sound effects</a:t>
            </a:r>
          </a:p>
          <a:p>
            <a:pPr lvl="1"/>
            <a:r>
              <a:rPr lang="en-US" dirty="0">
                <a:hlinkClick r:id="rId4"/>
              </a:rPr>
              <a:t>https://freesound.org</a:t>
            </a:r>
            <a:endParaRPr lang="en-US" dirty="0"/>
          </a:p>
          <a:p>
            <a:pPr lvl="1"/>
            <a:r>
              <a:rPr lang="en-US" dirty="0"/>
              <a:t>More here: </a:t>
            </a:r>
            <a:r>
              <a:rPr lang="en-US" dirty="0">
                <a:hlinkClick r:id="rId5"/>
              </a:rPr>
              <a:t>https://designmodo.com/free-music-sounds/</a:t>
            </a:r>
            <a:r>
              <a:rPr lang="en-US" dirty="0"/>
              <a:t> </a:t>
            </a:r>
          </a:p>
          <a:p>
            <a:r>
              <a:rPr lang="en-US" dirty="0"/>
              <a:t>Add empty space to pause the storytelling if you want someone to be able to </a:t>
            </a:r>
          </a:p>
        </p:txBody>
      </p:sp>
    </p:spTree>
    <p:extLst>
      <p:ext uri="{BB962C8B-B14F-4D97-AF65-F5344CB8AC3E}">
        <p14:creationId xmlns:p14="http://schemas.microsoft.com/office/powerpoint/2010/main" val="10058042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204914-C950-1948-93FC-5FAFD049D3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(7) Listen and relisten to your podcast.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A1D9EB-53A2-8948-B5EF-C2817BFB94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Have your friends listen to it as well </a:t>
            </a:r>
          </a:p>
          <a:p>
            <a:r>
              <a:rPr lang="en-US" dirty="0"/>
              <a:t>Sleep on it</a:t>
            </a:r>
          </a:p>
          <a:p>
            <a:r>
              <a:rPr lang="en-US" dirty="0"/>
              <a:t>Listen to it again</a:t>
            </a:r>
          </a:p>
          <a:p>
            <a:r>
              <a:rPr lang="en-US" dirty="0"/>
              <a:t>Made edits, re-record if you need to</a:t>
            </a:r>
          </a:p>
          <a:p>
            <a:r>
              <a:rPr lang="en-US" dirty="0"/>
              <a:t>Your segment does not need to be perfect – podcasting is an art and requires lots of practice! But you should try as much as you can to make a great piece. </a:t>
            </a:r>
          </a:p>
        </p:txBody>
      </p:sp>
    </p:spTree>
    <p:extLst>
      <p:ext uri="{BB962C8B-B14F-4D97-AF65-F5344CB8AC3E}">
        <p14:creationId xmlns:p14="http://schemas.microsoft.com/office/powerpoint/2010/main" val="14826993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AE3B52-31A1-2A41-AB61-748B3CFF98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Podcast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8CAB59-8415-5F4C-B9DB-FC9E3F00B4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 made a sample podcast about the Whale Pump: </a:t>
            </a:r>
            <a:r>
              <a:rPr lang="en-US" dirty="0">
                <a:hlinkClick r:id="rId2"/>
              </a:rPr>
              <a:t>https://www.dropbox.com/s/ppr91pk7vx81e0q/Extremely%20Short%20Version.mp3?dl=0</a:t>
            </a:r>
            <a:endParaRPr lang="en-US" dirty="0"/>
          </a:p>
          <a:p>
            <a:pPr lvl="1"/>
            <a:r>
              <a:rPr lang="en-US" dirty="0"/>
              <a:t>This is by no means a perfect podcast, but it shows some of the ways you can structure a </a:t>
            </a:r>
            <a:r>
              <a:rPr lang="en-US"/>
              <a:t>scientific podcast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92206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40A2F-2881-0742-B27B-148BC76455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a podcast?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43A0E1-E430-484F-BA6F-27C62AEB86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Podcasts are streamed by millions of people, and are increasing in popularity</a:t>
            </a:r>
          </a:p>
          <a:p>
            <a:pPr lvl="1"/>
            <a:r>
              <a:rPr lang="en-US" dirty="0"/>
              <a:t>It’s an easy way to talk to lots of people.</a:t>
            </a:r>
          </a:p>
          <a:p>
            <a:r>
              <a:rPr lang="en-US" dirty="0"/>
              <a:t>They’re a great way to share science</a:t>
            </a:r>
          </a:p>
          <a:p>
            <a:r>
              <a:rPr lang="en-US" dirty="0"/>
              <a:t>They’re easy to make! </a:t>
            </a:r>
          </a:p>
          <a:p>
            <a:pPr lvl="1"/>
            <a:r>
              <a:rPr lang="en-US" dirty="0"/>
              <a:t>In this presentation I’ll describe how to make a short 3-5 minute podcast</a:t>
            </a:r>
          </a:p>
        </p:txBody>
      </p:sp>
    </p:spTree>
    <p:extLst>
      <p:ext uri="{BB962C8B-B14F-4D97-AF65-F5344CB8AC3E}">
        <p14:creationId xmlns:p14="http://schemas.microsoft.com/office/powerpoint/2010/main" val="34392879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47F424-DFE2-8648-8EB9-66D76A0AF5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Piece of Advice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C0E6E5-2B44-8E49-8FF1-C0B1E59C8E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START EARLY.</a:t>
            </a:r>
          </a:p>
          <a:p>
            <a:pPr lvl="1"/>
            <a:r>
              <a:rPr lang="en-US" dirty="0"/>
              <a:t>The earlier you select a topic, write, record, and edit your podcast, the more time you’ll have to refine and perfect your work. 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r>
              <a:rPr lang="en-US" dirty="0"/>
              <a:t>Here’s a suggested schedule:</a:t>
            </a:r>
          </a:p>
          <a:p>
            <a:pPr marL="457200" lvl="1" indent="0">
              <a:buNone/>
            </a:pPr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58A16CD-0557-B84B-827C-957FADF84C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9174952"/>
              </p:ext>
            </p:extLst>
          </p:nvPr>
        </p:nvGraphicFramePr>
        <p:xfrm>
          <a:off x="1207541" y="4001294"/>
          <a:ext cx="10515600" cy="23105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600">
                  <a:extLst>
                    <a:ext uri="{9D8B030D-6E8A-4147-A177-3AD203B41FA5}">
                      <a16:colId xmlns:a16="http://schemas.microsoft.com/office/drawing/2014/main" val="895786676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495575680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1221474961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1256055607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594235189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52629748"/>
                    </a:ext>
                  </a:extLst>
                </a:gridCol>
              </a:tblGrid>
              <a:tr h="847484">
                <a:tc>
                  <a:txBody>
                    <a:bodyPr/>
                    <a:lstStyle/>
                    <a:p>
                      <a:r>
                        <a:rPr lang="en-US" dirty="0"/>
                        <a:t>Monday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Tuesday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Wednesday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Thursday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Friday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Saturday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6816768"/>
                  </a:ext>
                </a:extLst>
              </a:tr>
              <a:tr h="847484">
                <a:tc>
                  <a:txBody>
                    <a:bodyPr/>
                    <a:lstStyle/>
                    <a:p>
                      <a:r>
                        <a:rPr lang="en-US" dirty="0"/>
                        <a:t>Choose your topic &amp; write outline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Write your script and read it aloud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Read your script aloud again and rewrite.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Record your script and import into your editor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Edit your script into your episode. Listen to it, record again if needed.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Get creative! Add music, sound effects, etc.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27457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45236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E9F49F-7F7A-3744-91CF-5D2EFE010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(1) Select a Theme &amp; Find 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90D1DF-373E-904C-B426-6B4271ED99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Look at the topics we’ve covered throughout the semester</a:t>
            </a:r>
          </a:p>
          <a:p>
            <a:r>
              <a:rPr lang="en-US" dirty="0"/>
              <a:t>Choose something that is interesting to you </a:t>
            </a:r>
          </a:p>
          <a:p>
            <a:pPr lvl="1"/>
            <a:r>
              <a:rPr lang="en-US" dirty="0"/>
              <a:t>In my example, I wanted to learn more about the Whale Pump</a:t>
            </a:r>
          </a:p>
          <a:p>
            <a:r>
              <a:rPr lang="en-US" dirty="0"/>
              <a:t>Do some research and find some papers, articles, or videos</a:t>
            </a:r>
          </a:p>
          <a:p>
            <a:pPr lvl="1"/>
            <a:r>
              <a:rPr lang="en-US" dirty="0"/>
              <a:t>I found: </a:t>
            </a:r>
          </a:p>
          <a:p>
            <a:pPr lvl="2"/>
            <a:r>
              <a:rPr lang="en-US" dirty="0">
                <a:hlinkClick r:id="rId2"/>
              </a:rPr>
              <a:t>https://www.sciencedaily.com/releases/2010/10/101012101255.htm</a:t>
            </a:r>
            <a:endParaRPr lang="en-US" dirty="0"/>
          </a:p>
          <a:p>
            <a:pPr lvl="2"/>
            <a:r>
              <a:rPr lang="en-US" dirty="0">
                <a:hlinkClick r:id="rId3"/>
              </a:rPr>
              <a:t>https://journals.plos.org/plosone/article?id=10.1371/journal.pone.0013255</a:t>
            </a:r>
            <a:endParaRPr lang="en-US" dirty="0"/>
          </a:p>
          <a:p>
            <a:pPr lvl="2"/>
            <a:r>
              <a:rPr lang="en-US" dirty="0">
                <a:hlinkClick r:id="rId4"/>
              </a:rPr>
              <a:t>https://www.nationalgeographic.com/science/phenomena/2015/03/17/sciencespeak-whale-pump/</a:t>
            </a:r>
            <a:endParaRPr lang="en-US" dirty="0"/>
          </a:p>
          <a:p>
            <a:pPr lvl="2"/>
            <a:r>
              <a:rPr lang="en-US" dirty="0">
                <a:hlinkClick r:id="rId5"/>
              </a:rPr>
              <a:t>https://www.esa.org/esablog/research/poo-pump-whales-as-ecosystem-engineers/</a:t>
            </a:r>
            <a:endParaRPr lang="en-US" dirty="0"/>
          </a:p>
          <a:p>
            <a:pPr lvl="2"/>
            <a:r>
              <a:rPr lang="en-US" dirty="0">
                <a:hlinkClick r:id="rId6"/>
              </a:rPr>
              <a:t>http://dx.doi.org/10.1890/130220</a:t>
            </a:r>
            <a:endParaRPr lang="en-US" dirty="0"/>
          </a:p>
          <a:p>
            <a:pPr marL="914400" lvl="2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34748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721E81-97CC-554D-8BC8-B4D95E09B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(2) Structure your Script and make an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B4481B-771D-ED42-AFD4-5D576B197E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One way to structure your podcast is a simple story structure with:</a:t>
            </a:r>
          </a:p>
          <a:p>
            <a:pPr lvl="1"/>
            <a:r>
              <a:rPr lang="en-US" dirty="0"/>
              <a:t>(A) Exposition: describe the setting / background of your story</a:t>
            </a:r>
          </a:p>
          <a:p>
            <a:pPr lvl="1"/>
            <a:r>
              <a:rPr lang="en-US" dirty="0"/>
              <a:t>(B) Inciting Incident: what questions or ideas came about to the discovery of your topic?</a:t>
            </a:r>
          </a:p>
          <a:p>
            <a:pPr lvl="1"/>
            <a:r>
              <a:rPr lang="en-US" dirty="0"/>
              <a:t>(C) Complication: what got in the way of learning more? How did scientists overcome those hurdles?</a:t>
            </a:r>
          </a:p>
          <a:p>
            <a:pPr lvl="1"/>
            <a:r>
              <a:rPr lang="en-US" dirty="0"/>
              <a:t>(D) Climax: what did scientists find out? What did they learn? </a:t>
            </a:r>
          </a:p>
          <a:p>
            <a:pPr lvl="1"/>
            <a:r>
              <a:rPr lang="en-US" dirty="0"/>
              <a:t>(E) Resolution: How does the topic change the way we think about an animal, an ecosystem, the ocean, </a:t>
            </a:r>
            <a:r>
              <a:rPr lang="en-US" dirty="0" err="1"/>
              <a:t>etc</a:t>
            </a:r>
            <a:r>
              <a:rPr lang="en-US" dirty="0"/>
              <a:t>?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8509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66F636-F704-A54E-A5A6-544B565B7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Here’s a diagram that shows this structure visually: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CA416BC-7D33-8349-A011-D6C3933D99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81002" y="1027906"/>
            <a:ext cx="7707182" cy="5780386"/>
          </a:xfrm>
        </p:spPr>
      </p:pic>
    </p:spTree>
    <p:extLst>
      <p:ext uri="{BB962C8B-B14F-4D97-AF65-F5344CB8AC3E}">
        <p14:creationId xmlns:p14="http://schemas.microsoft.com/office/powerpoint/2010/main" val="11652063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F86261-E513-5A46-A2D1-9EEAAD37BA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Length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61B75C-B376-F246-9F3A-1708EE7ED3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461973" cy="4351338"/>
          </a:xfrm>
        </p:spPr>
        <p:txBody>
          <a:bodyPr/>
          <a:lstStyle/>
          <a:p>
            <a:r>
              <a:rPr lang="en-US" dirty="0"/>
              <a:t>A 3-5 minute podcast will be between 1-1.5 pages single spaced</a:t>
            </a:r>
          </a:p>
          <a:p>
            <a:endParaRPr lang="en-US" dirty="0"/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900B1AB8-4FC2-6F46-B02E-21ABC79D8C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732528">
            <a:off x="6570560" y="0"/>
            <a:ext cx="41045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004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B2E39D-D309-6E40-9328-909E7D20B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(3) Edit your script, read it aloud, and see where you can add remove or things.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E3B16A-E3F3-A849-A67D-F468F4FDD1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you can cut extra information, cut it. </a:t>
            </a:r>
          </a:p>
          <a:p>
            <a:r>
              <a:rPr lang="en-US" dirty="0"/>
              <a:t>If you can add a line or two to explain a complicated concept, add it.</a:t>
            </a:r>
          </a:p>
          <a:p>
            <a:endParaRPr lang="en-US" dirty="0"/>
          </a:p>
          <a:p>
            <a:r>
              <a:rPr lang="en-US" dirty="0"/>
              <a:t>See where you get tripped up while reading aloud and restructure the wording</a:t>
            </a:r>
          </a:p>
          <a:p>
            <a:r>
              <a:rPr lang="en-US" dirty="0"/>
              <a:t>See what parts of the story can be told quickly, and what other parts need to be slowed down to get your point across</a:t>
            </a:r>
          </a:p>
          <a:p>
            <a:pPr lvl="1"/>
            <a:r>
              <a:rPr lang="en-US" dirty="0"/>
              <a:t>Print out your script and use a highlighter to point our places you want to slow down with.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43486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00BCF6-FF86-9344-9AF0-B889178ED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(4) Record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B4DF09-1549-764B-985A-DA99012157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using an iPhone or Android phone, use the Voice Memos app or a voice recording app. Hold the phone about 6” from your mouth when you record. </a:t>
            </a:r>
          </a:p>
          <a:p>
            <a:r>
              <a:rPr lang="en-US" dirty="0"/>
              <a:t>If you’re using a computer, use a recording app in your computer.</a:t>
            </a:r>
          </a:p>
          <a:p>
            <a:pPr lvl="1"/>
            <a:r>
              <a:rPr lang="en-US" dirty="0"/>
              <a:t>Here’s a comprehensive list: </a:t>
            </a:r>
            <a:r>
              <a:rPr lang="en-US" dirty="0">
                <a:hlinkClick r:id="rId2"/>
              </a:rPr>
              <a:t>https://support.lesley.edu/support/solutions/articles/4000034124-how-to-record-audio-on-your-computer-or-phone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/>
              <a:t>Record your script </a:t>
            </a:r>
            <a:r>
              <a:rPr lang="en-US" u="sng" dirty="0"/>
              <a:t>multiple times</a:t>
            </a:r>
            <a:r>
              <a:rPr lang="en-US" dirty="0"/>
              <a:t>, play around with pacing and phrasing. </a:t>
            </a:r>
          </a:p>
        </p:txBody>
      </p:sp>
    </p:spTree>
    <p:extLst>
      <p:ext uri="{BB962C8B-B14F-4D97-AF65-F5344CB8AC3E}">
        <p14:creationId xmlns:p14="http://schemas.microsoft.com/office/powerpoint/2010/main" val="29977926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945</Words>
  <Application>Microsoft Macintosh PowerPoint</Application>
  <PresentationFormat>Widescreen</PresentationFormat>
  <Paragraphs>85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How to make a short Scientific Podcast</vt:lpstr>
      <vt:lpstr>Why a podcast?</vt:lpstr>
      <vt:lpstr>First Piece of Advice</vt:lpstr>
      <vt:lpstr>(1) Select a Theme &amp; Find Sources</vt:lpstr>
      <vt:lpstr>(2) Structure your Script and make an Outline</vt:lpstr>
      <vt:lpstr>Here’s a diagram that shows this structure visually:</vt:lpstr>
      <vt:lpstr>Length</vt:lpstr>
      <vt:lpstr>(3) Edit your script, read it aloud, and see where you can add remove or things.</vt:lpstr>
      <vt:lpstr>(4) Record</vt:lpstr>
      <vt:lpstr>(5) Edit</vt:lpstr>
      <vt:lpstr>(6) Getting Creative</vt:lpstr>
      <vt:lpstr>(7) Listen and relisten to your podcast. </vt:lpstr>
      <vt:lpstr>Sample Podcast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make a short Scientific Podcast</dc:title>
  <dc:creator>Alex Taylor</dc:creator>
  <cp:lastModifiedBy>Alex Taylor</cp:lastModifiedBy>
  <cp:revision>8</cp:revision>
  <dcterms:created xsi:type="dcterms:W3CDTF">2020-04-21T21:36:32Z</dcterms:created>
  <dcterms:modified xsi:type="dcterms:W3CDTF">2020-04-21T22:34:40Z</dcterms:modified>
</cp:coreProperties>
</file>